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9163-6F6D-48DE-853C-D4C40C3F0F19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2E5-C368-4A53-8EC0-3E13F7F974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11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9163-6F6D-48DE-853C-D4C40C3F0F19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02E5-C368-4A53-8EC0-3E13F7F974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55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smtClean="0"/>
              <a:t>HÜSEYİN SAİM EKİM ORTAOKULU</a:t>
            </a:r>
            <a:r>
              <a:rPr lang="tr-TR" sz="3600" smtClean="0"/>
              <a:t/>
            </a:r>
            <a:br>
              <a:rPr lang="tr-TR" sz="3600" smtClean="0"/>
            </a:br>
            <a:r>
              <a:rPr lang="tr-TR" sz="3600" b="1" smtClean="0"/>
              <a:t>PSİKOLOJİK DANIŞMA VE REHBERLİK SERVİSİ</a:t>
            </a:r>
            <a:r>
              <a:rPr lang="tr-TR" sz="3600" smtClean="0"/>
              <a:t/>
            </a:r>
            <a:br>
              <a:rPr lang="tr-TR" sz="3600" smtClean="0"/>
            </a:br>
            <a:r>
              <a:rPr lang="tr-TR" sz="3600" b="1" smtClean="0"/>
              <a:t>ŞİDDET BEYİN GELİŞİMİNİ NASIL ETKİLER?</a:t>
            </a:r>
            <a:r>
              <a:rPr lang="tr-TR" sz="3600" smtClean="0"/>
              <a:t/>
            </a:r>
            <a:br>
              <a:rPr lang="tr-TR" sz="3600" smtClean="0"/>
            </a:br>
            <a:endParaRPr lang="tr-TR" sz="3600" dirty="0"/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2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Bu süreçte beynimizde neler olur?</a:t>
            </a:r>
            <a:br>
              <a:rPr lang="tr-TR" b="1" smtClean="0"/>
            </a:br>
            <a:endParaRPr lang="tr-TR" b="1" dirty="0"/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14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Ekran Gösterisi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HÜSEYİN SAİM EKİM ORTAOKULU PSİKOLOJİK DANIŞMA VE REHBERLİK SERVİSİ ŞİDDET BEYİN GELİŞİMİNİ NASIL ETKİLER? </vt:lpstr>
      <vt:lpstr>PowerPoint Sunusu</vt:lpstr>
      <vt:lpstr>Bu süreçte beynimizde neler olur? 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HÜSEYİN SAİM EKİM ORTAOKULU PSİKOLOJİK DANIŞMA VE REHBERLİK SERVİSİ ŞİDDET BEYİN GELİŞİMİNİ NASIL ETKİLER? </dc:title>
  <dc:creator>Windows Kullanıcısı</dc:creator>
  <cp:lastModifiedBy>Windows Kullanıcısı</cp:lastModifiedBy>
  <cp:revision>1</cp:revision>
  <dcterms:created xsi:type="dcterms:W3CDTF">2023-11-30T07:11:44Z</dcterms:created>
  <dcterms:modified xsi:type="dcterms:W3CDTF">2023-11-30T07:11:44Z</dcterms:modified>
</cp:coreProperties>
</file>